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Aref Ruqaa"/>
      <p:regular r:id="rId13"/>
      <p:bold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ArefRuqaa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Merriweather-regular.fntdata"/><Relationship Id="rId14" Type="http://schemas.openxmlformats.org/officeDocument/2006/relationships/font" Target="fonts/ArefRuqaa-bold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4c890d62f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4c890d62f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4c890d62f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4c890d62f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80525" y="295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محاضرة رقم 1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في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/>
              <a:t> مادة الشريعة الإسلامية</a:t>
            </a:r>
            <a:endParaRPr sz="33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249225" y="220261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فاطمـة فـؤاد عبدالحميد</a:t>
            </a:r>
            <a:endParaRPr sz="30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742400" y="192650"/>
            <a:ext cx="2478600" cy="9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(ماجستير)</a:t>
            </a:r>
            <a:endParaRPr sz="300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/>
        </p:nvSpPr>
        <p:spPr>
          <a:xfrm>
            <a:off x="256850" y="1476900"/>
            <a:ext cx="8360700" cy="30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>
                <a:latin typeface="Traditional Arabic"/>
                <a:ea typeface="Traditional Arabic"/>
                <a:cs typeface="Traditional Arabic"/>
                <a:sym typeface="Traditional Arabic"/>
              </a:rPr>
              <a:t>1- حق الحيــــــــــــــاة .</a:t>
            </a:r>
            <a:endParaRPr sz="33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>
                <a:latin typeface="Traditional Arabic"/>
                <a:ea typeface="Traditional Arabic"/>
                <a:cs typeface="Traditional Arabic"/>
                <a:sym typeface="Traditional Arabic"/>
              </a:rPr>
              <a:t>2- حق التـعـلـيـــــــــــــم . </a:t>
            </a:r>
            <a:endParaRPr sz="33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3468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المساواة بين الرجل والمرأة في الحقوق والواجبات في الإسلام :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ـ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3468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تــــابــــــــــــع</a:t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256850" y="1476900"/>
            <a:ext cx="8360700" cy="30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>
                <a:latin typeface="Traditional Arabic"/>
                <a:ea typeface="Traditional Arabic"/>
                <a:cs typeface="Traditional Arabic"/>
                <a:sym typeface="Traditional Arabic"/>
              </a:rPr>
              <a:t>3</a:t>
            </a:r>
            <a:r>
              <a:rPr lang="ar" sz="3300">
                <a:latin typeface="Traditional Arabic"/>
                <a:ea typeface="Traditional Arabic"/>
                <a:cs typeface="Traditional Arabic"/>
                <a:sym typeface="Traditional Arabic"/>
              </a:rPr>
              <a:t>- حق المساواة في المسؤولية والجزاء .</a:t>
            </a:r>
            <a:endParaRPr sz="33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>
                <a:latin typeface="Traditional Arabic"/>
                <a:ea typeface="Traditional Arabic"/>
                <a:cs typeface="Traditional Arabic"/>
                <a:sym typeface="Traditional Arabic"/>
              </a:rPr>
              <a:t>4- حق المشاركة السياسية . </a:t>
            </a:r>
            <a:endParaRPr sz="33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